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Prata"/>
      <p:regular r:id="rId14"/>
    </p:embeddedFont>
    <p:embeddedFont>
      <p:font typeface="Prata"/>
      <p:regular r:id="rId15"/>
    </p:embeddedFont>
    <p:embeddedFont>
      <p:font typeface="Raleway"/>
      <p:regular r:id="rId16"/>
    </p:embeddedFont>
    <p:embeddedFont>
      <p:font typeface="Raleway"/>
      <p:regular r:id="rId17"/>
    </p:embeddedFont>
    <p:embeddedFont>
      <p:font typeface="Raleway"/>
      <p:regular r:id="rId18"/>
    </p:embeddedFont>
    <p:embeddedFont>
      <p:font typeface="Raleway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2-1.png>
</file>

<file path=ppt/media/image-3-1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901434"/>
            <a:ext cx="67096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Used Bike Sales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5037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Exploring factors influencing used bike prices. Presented by your analyst, date: today.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494823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495585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4931331"/>
            <a:ext cx="273403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CFCBBF"/>
                </a:solidFill>
                <a:latin typeface="Raleway Bold" pitchFamily="34" charset="0"/>
                <a:ea typeface="Raleway Bold" pitchFamily="34" charset="-122"/>
                <a:cs typeface="Raleway Bold" pitchFamily="34" charset="-120"/>
              </a:rPr>
              <a:t>by Chanchal Narang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87591"/>
            <a:ext cx="100638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Understanding the Used Bike Market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36532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48633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Market Importance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353764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Significant segment of automotive industry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667" y="4636532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7655481" y="48633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Price Factors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55481" y="5353764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Crucial for buyers, sellers, and businesses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170295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63971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Analysis Aim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887528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Explore factors and market dynamics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28667" y="6170295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14" name="Text 11"/>
          <p:cNvSpPr/>
          <p:nvPr/>
        </p:nvSpPr>
        <p:spPr>
          <a:xfrm>
            <a:off x="7655481" y="63971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Dataset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655481" y="6887528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Used bike sales data from online listings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355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Goals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03966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2039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2530078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Target feature is Price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017306" y="3029069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Influencing attributes: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017306" y="3528060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Power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017306" y="3970258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kms_driven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017306" y="4412456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Mileage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017306" y="4854654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Model_year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017306" y="5353645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203966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4" name="Text 11"/>
          <p:cNvSpPr/>
          <p:nvPr/>
        </p:nvSpPr>
        <p:spPr>
          <a:xfrm>
            <a:off x="10908983" y="2039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Price Distribution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908983" y="2530078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Explore bike prices 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0908983" y="3029069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and attributes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80190" y="61985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8" name="Text 15"/>
          <p:cNvSpPr/>
          <p:nvPr/>
        </p:nvSpPr>
        <p:spPr>
          <a:xfrm>
            <a:off x="7017306" y="61985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Market Trends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017306" y="668893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location-based pricing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7017306" y="713112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Year-Based pricing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9940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751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Dataset Details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75630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Thousands of listings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9850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Model, year, mileage, owner, location, price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1751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Preparation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375630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Cleaned missing values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19850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Typed conversions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64069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Feature extraction from model names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08289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Unique Categories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52509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Key properties like Granularity, scope, temporality, faithfulness of Data kept in mind 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2944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Price Distribution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278386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3505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Observations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99561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Most bikes priced low with a long high-price tail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639270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Market Insight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535650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Wide product range, mostly affordable models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2368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Price vs. Model Year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02330" y="3393043"/>
            <a:ext cx="7825621" cy="782562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582239" y="5599271"/>
            <a:ext cx="382667" cy="478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30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2330" y="3393043"/>
            <a:ext cx="7825621" cy="78256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123748" y="4131945"/>
            <a:ext cx="382667" cy="478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30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2330" y="3393043"/>
            <a:ext cx="7825621" cy="782562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665137" y="5599271"/>
            <a:ext cx="382667" cy="478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3000" dirty="0"/>
          </a:p>
        </p:txBody>
      </p:sp>
      <p:sp>
        <p:nvSpPr>
          <p:cNvPr id="9" name="Text 4"/>
          <p:cNvSpPr/>
          <p:nvPr/>
        </p:nvSpPr>
        <p:spPr>
          <a:xfrm>
            <a:off x="1648539" y="3259812"/>
            <a:ext cx="24111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Newer Models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1648539" y="3750231"/>
            <a:ext cx="24111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Generally higher prices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5897404" y="20860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Variability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5866328" y="2576513"/>
            <a:ext cx="28975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Depreciation not sole factor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10358438" y="32598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Business Relevance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903381" y="3750231"/>
            <a:ext cx="374546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 year affects pricing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70127"/>
            <a:ext cx="60695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Kms Driven vs. Owner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19068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1303973" y="30190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Observation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303973" y="3509486"/>
            <a:ext cx="125326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First owners tend to have fewer kms driven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1133951" y="4099203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3A3B3C"/>
          </a:solidFill>
          <a:ln/>
        </p:spPr>
      </p:sp>
      <p:sp>
        <p:nvSpPr>
          <p:cNvPr id="7" name="Text 5"/>
          <p:cNvSpPr/>
          <p:nvPr/>
        </p:nvSpPr>
        <p:spPr>
          <a:xfrm>
            <a:off x="1644134" y="40992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Impact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644134" y="4589621"/>
            <a:ext cx="121924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Lower mileage can increase bike price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1474232" y="5179338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3A3B3C"/>
          </a:solidFill>
          <a:ln/>
        </p:spPr>
      </p:sp>
      <p:sp>
        <p:nvSpPr>
          <p:cNvPr id="10" name="Text 8"/>
          <p:cNvSpPr/>
          <p:nvPr/>
        </p:nvSpPr>
        <p:spPr>
          <a:xfrm>
            <a:off x="1984415" y="51793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Market Insight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984415" y="5669756"/>
            <a:ext cx="118521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Owner history critical for valuation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2025-04-27T06:17:46Z</dcterms:created>
  <dcterms:modified xsi:type="dcterms:W3CDTF">2025-04-27T06:17:46Z</dcterms:modified>
</cp:coreProperties>
</file>